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1BC29-A406-48DA-83C8-F2DCE419B1E2}" type="datetimeFigureOut">
              <a:rPr lang="nl-NL" smtClean="0"/>
              <a:pPr/>
              <a:t>13-7-2016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8316E-7CD0-4255-8B84-1D2A9669B40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4835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De tabtoets… ik krijg</a:t>
            </a:r>
            <a:r>
              <a:rPr lang="nl-NL" baseline="0" dirty="0" smtClean="0"/>
              <a:t> m er niet uit!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8316E-7CD0-4255-8B84-1D2A9669B406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1103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Heb altijd</a:t>
            </a:r>
            <a:r>
              <a:rPr lang="nl-NL" baseline="0" dirty="0" smtClean="0"/>
              <a:t> ruzie met de tab, </a:t>
            </a:r>
            <a:r>
              <a:rPr lang="nl-NL" baseline="0" dirty="0" err="1" smtClean="0"/>
              <a:t>Sigrid</a:t>
            </a:r>
            <a:r>
              <a:rPr lang="nl-NL" baseline="0" dirty="0" smtClean="0"/>
              <a:t>…. </a:t>
            </a:r>
            <a:r>
              <a:rPr lang="nl-NL" baseline="0" dirty="0" smtClean="0">
                <a:sym typeface="Wingdings" pitchFamily="2" charset="2"/>
              </a:rPr>
              <a:t>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8316E-7CD0-4255-8B84-1D2A9669B406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2675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8316E-7CD0-4255-8B84-1D2A9669B406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648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40E6-5436-44DF-9F30-DEFF3940B34F}" type="datetimeFigureOut">
              <a:rPr lang="nl-NL" smtClean="0"/>
              <a:pPr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DD8-4EDA-4A5D-AB71-B7D333274B8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40E6-5436-44DF-9F30-DEFF3940B34F}" type="datetimeFigureOut">
              <a:rPr lang="nl-NL" smtClean="0"/>
              <a:pPr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DD8-4EDA-4A5D-AB71-B7D333274B8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40E6-5436-44DF-9F30-DEFF3940B34F}" type="datetimeFigureOut">
              <a:rPr lang="nl-NL" smtClean="0"/>
              <a:pPr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DD8-4EDA-4A5D-AB71-B7D333274B8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40E6-5436-44DF-9F30-DEFF3940B34F}" type="datetimeFigureOut">
              <a:rPr lang="nl-NL" smtClean="0"/>
              <a:pPr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DD8-4EDA-4A5D-AB71-B7D333274B8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40E6-5436-44DF-9F30-DEFF3940B34F}" type="datetimeFigureOut">
              <a:rPr lang="nl-NL" smtClean="0"/>
              <a:pPr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DD8-4EDA-4A5D-AB71-B7D333274B8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40E6-5436-44DF-9F30-DEFF3940B34F}" type="datetimeFigureOut">
              <a:rPr lang="nl-NL" smtClean="0"/>
              <a:pPr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DD8-4EDA-4A5D-AB71-B7D333274B8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40E6-5436-44DF-9F30-DEFF3940B34F}" type="datetimeFigureOut">
              <a:rPr lang="nl-NL" smtClean="0"/>
              <a:pPr/>
              <a:t>13-7-2016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DD8-4EDA-4A5D-AB71-B7D333274B8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40E6-5436-44DF-9F30-DEFF3940B34F}" type="datetimeFigureOut">
              <a:rPr lang="nl-NL" smtClean="0"/>
              <a:pPr/>
              <a:t>13-7-2016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DD8-4EDA-4A5D-AB71-B7D333274B8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40E6-5436-44DF-9F30-DEFF3940B34F}" type="datetimeFigureOut">
              <a:rPr lang="nl-NL" smtClean="0"/>
              <a:pPr/>
              <a:t>13-7-2016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DD8-4EDA-4A5D-AB71-B7D333274B8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40E6-5436-44DF-9F30-DEFF3940B34F}" type="datetimeFigureOut">
              <a:rPr lang="nl-NL" smtClean="0"/>
              <a:pPr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DD8-4EDA-4A5D-AB71-B7D333274B8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40E6-5436-44DF-9F30-DEFF3940B34F}" type="datetimeFigureOut">
              <a:rPr lang="nl-NL" smtClean="0"/>
              <a:pPr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DD8-4EDA-4A5D-AB71-B7D333274B8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640E6-5436-44DF-9F30-DEFF3940B34F}" type="datetimeFigureOut">
              <a:rPr lang="nl-NL" smtClean="0"/>
              <a:pPr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57DD8-4EDA-4A5D-AB71-B7D333274B8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640" y="2780928"/>
            <a:ext cx="6400800" cy="2736304"/>
          </a:xfrm>
        </p:spPr>
        <p:txBody>
          <a:bodyPr>
            <a:normAutofit/>
          </a:bodyPr>
          <a:lstStyle/>
          <a:p>
            <a:r>
              <a:rPr lang="nl-NL" b="1" dirty="0"/>
              <a:t>Hoofdstuk 3</a:t>
            </a:r>
          </a:p>
          <a:p>
            <a:r>
              <a:rPr lang="nl-NL" b="1" dirty="0" smtClean="0"/>
              <a:t>Spelling</a:t>
            </a:r>
          </a:p>
          <a:p>
            <a:endParaRPr lang="nl-NL" b="1" dirty="0" smtClean="0"/>
          </a:p>
          <a:p>
            <a:r>
              <a:rPr lang="nl-NL" dirty="0" smtClean="0"/>
              <a:t>Hoofdletters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b="1" dirty="0" smtClean="0"/>
              <a:t>Wat weet je nog?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2400" dirty="0" smtClean="0"/>
              <a:t>Lees de tekst. Zie jij welke woorden een hoofdletter moeten krijgen?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i="1" dirty="0" err="1"/>
              <a:t>r</a:t>
            </a:r>
            <a:r>
              <a:rPr lang="nl-NL" sz="2400" i="1" dirty="0" err="1" smtClean="0"/>
              <a:t>uben</a:t>
            </a:r>
            <a:r>
              <a:rPr lang="nl-NL" sz="2400" i="1" dirty="0" smtClean="0"/>
              <a:t> de vries woont in </a:t>
            </a:r>
            <a:r>
              <a:rPr lang="nl-NL" sz="2400" i="1" dirty="0" err="1" smtClean="0"/>
              <a:t>amsterdam</a:t>
            </a:r>
            <a:r>
              <a:rPr lang="nl-NL" sz="2400" i="1" dirty="0" smtClean="0"/>
              <a:t>. zijn moeder is geboren in  </a:t>
            </a:r>
            <a:r>
              <a:rPr lang="nl-NL" sz="2400" i="1" dirty="0" err="1" smtClean="0"/>
              <a:t>zwitserland</a:t>
            </a:r>
            <a:r>
              <a:rPr lang="nl-NL" sz="2400" i="1" dirty="0" smtClean="0"/>
              <a:t> maar zijn vader is gewoon </a:t>
            </a:r>
            <a:r>
              <a:rPr lang="nl-NL" sz="2400" i="1" dirty="0" err="1" smtClean="0"/>
              <a:t>nederlands</a:t>
            </a:r>
            <a:r>
              <a:rPr lang="nl-NL" sz="2400" i="1" dirty="0" smtClean="0"/>
              <a:t>. </a:t>
            </a:r>
            <a:r>
              <a:rPr lang="nl-NL" sz="2400" i="1" dirty="0" err="1" smtClean="0"/>
              <a:t>ruben</a:t>
            </a:r>
            <a:r>
              <a:rPr lang="nl-NL" sz="2400" i="1" dirty="0" smtClean="0"/>
              <a:t> woont in de </a:t>
            </a:r>
            <a:r>
              <a:rPr lang="nl-NL" sz="2400" i="1" dirty="0" err="1" smtClean="0"/>
              <a:t>kerkstraat</a:t>
            </a:r>
            <a:r>
              <a:rPr lang="nl-NL" sz="2400" i="1" dirty="0" smtClean="0"/>
              <a:t>. op zaterdag vult hij vakken bij de </a:t>
            </a:r>
            <a:r>
              <a:rPr lang="nl-NL" sz="2400" i="1" dirty="0" err="1" smtClean="0"/>
              <a:t>albert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heyn</a:t>
            </a:r>
            <a:r>
              <a:rPr lang="nl-NL" sz="2400" i="1" dirty="0" smtClean="0"/>
              <a:t>. </a:t>
            </a:r>
            <a:endParaRPr lang="nl-NL" sz="2400" i="1" dirty="0"/>
          </a:p>
        </p:txBody>
      </p:sp>
      <p:sp>
        <p:nvSpPr>
          <p:cNvPr id="5" name="Ovaal 4"/>
          <p:cNvSpPr/>
          <p:nvPr/>
        </p:nvSpPr>
        <p:spPr>
          <a:xfrm>
            <a:off x="5652120" y="4437112"/>
            <a:ext cx="1440160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6" name="Ovaal 5"/>
          <p:cNvSpPr/>
          <p:nvPr/>
        </p:nvSpPr>
        <p:spPr>
          <a:xfrm>
            <a:off x="1619672" y="4077072"/>
            <a:ext cx="720080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7" name="Ovaal 6"/>
          <p:cNvSpPr/>
          <p:nvPr/>
        </p:nvSpPr>
        <p:spPr>
          <a:xfrm>
            <a:off x="3419872" y="4077072"/>
            <a:ext cx="1512168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8" name="Ovaal 7"/>
          <p:cNvSpPr/>
          <p:nvPr/>
        </p:nvSpPr>
        <p:spPr>
          <a:xfrm>
            <a:off x="5004048" y="4077072"/>
            <a:ext cx="576064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 flipV="1">
            <a:off x="827584" y="4437112"/>
            <a:ext cx="1584176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7164288" y="4437112"/>
            <a:ext cx="792088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1" name="Ovaal 10"/>
          <p:cNvSpPr/>
          <p:nvPr/>
        </p:nvSpPr>
        <p:spPr>
          <a:xfrm>
            <a:off x="3779912" y="4797152"/>
            <a:ext cx="432048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2" name="Ovaal 11"/>
          <p:cNvSpPr/>
          <p:nvPr/>
        </p:nvSpPr>
        <p:spPr>
          <a:xfrm>
            <a:off x="2411760" y="4797152"/>
            <a:ext cx="1224136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3" name="Ovaal 12"/>
          <p:cNvSpPr/>
          <p:nvPr/>
        </p:nvSpPr>
        <p:spPr>
          <a:xfrm>
            <a:off x="827584" y="5157192"/>
            <a:ext cx="792088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4" name="Ovaal 13"/>
          <p:cNvSpPr/>
          <p:nvPr/>
        </p:nvSpPr>
        <p:spPr>
          <a:xfrm>
            <a:off x="1619672" y="5157192"/>
            <a:ext cx="792088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39552" y="4077072"/>
            <a:ext cx="792088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b="1" dirty="0" smtClean="0"/>
              <a:t>Hoofdletters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2400" dirty="0" smtClean="0"/>
              <a:t>Voornamen krijgen altijd een hoofdletter: </a:t>
            </a:r>
          </a:p>
          <a:p>
            <a:pPr>
              <a:buNone/>
            </a:pPr>
            <a:r>
              <a:rPr lang="nl-NL" sz="2400" i="1" dirty="0" smtClean="0"/>
              <a:t>Pieter, </a:t>
            </a:r>
            <a:r>
              <a:rPr lang="nl-NL" sz="2400" i="1" dirty="0" err="1" smtClean="0"/>
              <a:t>Achmed</a:t>
            </a:r>
            <a:r>
              <a:rPr lang="nl-NL" sz="2400" i="1" dirty="0" smtClean="0"/>
              <a:t>, Willemijn</a:t>
            </a:r>
          </a:p>
          <a:p>
            <a:pPr>
              <a:buNone/>
            </a:pPr>
            <a:endParaRPr lang="nl-NL" sz="2400" dirty="0" smtClean="0"/>
          </a:p>
          <a:p>
            <a:pPr>
              <a:buNone/>
            </a:pPr>
            <a:r>
              <a:rPr lang="nl-NL" sz="2400" dirty="0" smtClean="0"/>
              <a:t>Achternamen krijgen altijd een hoofdletter: </a:t>
            </a:r>
          </a:p>
          <a:p>
            <a:pPr>
              <a:buNone/>
            </a:pPr>
            <a:r>
              <a:rPr lang="nl-NL" sz="2400" i="1" dirty="0" smtClean="0"/>
              <a:t>Jansen, Alberts, </a:t>
            </a:r>
            <a:r>
              <a:rPr lang="nl-NL" sz="2400" i="1" dirty="0" err="1" smtClean="0"/>
              <a:t>Veldkamp</a:t>
            </a:r>
            <a:endParaRPr lang="nl-NL" sz="2400" i="1" dirty="0" smtClean="0"/>
          </a:p>
          <a:p>
            <a:pPr>
              <a:buNone/>
            </a:pPr>
            <a:endParaRPr lang="nl-NL" sz="2400" dirty="0" smtClean="0"/>
          </a:p>
          <a:p>
            <a:pPr>
              <a:buNone/>
            </a:pPr>
            <a:r>
              <a:rPr lang="nl-NL" sz="2400" dirty="0" smtClean="0"/>
              <a:t>Bij woordjes </a:t>
            </a:r>
            <a:r>
              <a:rPr lang="nl-NL" sz="2400" i="1" dirty="0" smtClean="0"/>
              <a:t>de</a:t>
            </a:r>
            <a:r>
              <a:rPr lang="nl-NL" sz="2400" dirty="0" smtClean="0"/>
              <a:t> of </a:t>
            </a:r>
            <a:r>
              <a:rPr lang="nl-NL" sz="2400" i="1" dirty="0" smtClean="0"/>
              <a:t>van der</a:t>
            </a:r>
            <a:r>
              <a:rPr lang="nl-NL" sz="2400" dirty="0" smtClean="0"/>
              <a:t> gebruik je geen hoofdletter: </a:t>
            </a:r>
          </a:p>
          <a:p>
            <a:pPr>
              <a:buNone/>
            </a:pPr>
            <a:r>
              <a:rPr lang="nl-NL" sz="2400" i="1" dirty="0" smtClean="0"/>
              <a:t>de Vries, van der </a:t>
            </a:r>
            <a:r>
              <a:rPr lang="nl-NL" sz="2400" i="1" dirty="0" err="1" smtClean="0"/>
              <a:t>Vlugt</a:t>
            </a:r>
            <a:endParaRPr lang="nl-NL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 smtClean="0"/>
              <a:t>Hoofdletters</a:t>
            </a:r>
          </a:p>
          <a:p>
            <a:pPr>
              <a:buNone/>
            </a:pPr>
            <a:endParaRPr lang="nl-NL" b="1" dirty="0" smtClean="0"/>
          </a:p>
          <a:p>
            <a:pPr>
              <a:buNone/>
            </a:pPr>
            <a:r>
              <a:rPr lang="nl-NL" sz="2400" dirty="0" smtClean="0"/>
              <a:t>Aardrijkskundige namen krijgen altijd een hoofdletter: </a:t>
            </a:r>
          </a:p>
          <a:p>
            <a:pPr>
              <a:buNone/>
            </a:pPr>
            <a:r>
              <a:rPr lang="nl-NL" sz="2400" i="1" dirty="0" smtClean="0"/>
              <a:t>Engeland, Florence, de Alpen, de Rijn</a:t>
            </a:r>
          </a:p>
          <a:p>
            <a:pPr>
              <a:buNone/>
            </a:pPr>
            <a:endParaRPr lang="nl-NL" sz="2400" dirty="0" smtClean="0"/>
          </a:p>
          <a:p>
            <a:pPr>
              <a:buNone/>
            </a:pPr>
            <a:r>
              <a:rPr lang="nl-NL" sz="2400" dirty="0" smtClean="0"/>
              <a:t>Woorden die afkomstig zijn van een aardrijkskundige naam krijgen altijd een hoofdletter: </a:t>
            </a:r>
          </a:p>
          <a:p>
            <a:pPr>
              <a:buNone/>
            </a:pPr>
            <a:r>
              <a:rPr lang="nl-NL" sz="2400" i="1" dirty="0" smtClean="0"/>
              <a:t>Duitse, </a:t>
            </a:r>
            <a:r>
              <a:rPr lang="nl-NL" sz="2400" i="1" dirty="0" err="1" smtClean="0"/>
              <a:t>West-Franse</a:t>
            </a:r>
            <a:r>
              <a:rPr lang="nl-NL" sz="2400" i="1" dirty="0" smtClean="0"/>
              <a:t>, Amsterdamse</a:t>
            </a:r>
            <a:endParaRPr lang="nl-NL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b="1" dirty="0" smtClean="0"/>
              <a:t>Hoofdletters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2400" dirty="0" smtClean="0"/>
              <a:t>Straatnamen schrijf je altijd met een hoofdletter: </a:t>
            </a:r>
          </a:p>
          <a:p>
            <a:pPr>
              <a:buNone/>
            </a:pPr>
            <a:r>
              <a:rPr lang="nl-NL" sz="2400" i="1" dirty="0" err="1" smtClean="0"/>
              <a:t>Parkweg</a:t>
            </a:r>
            <a:r>
              <a:rPr lang="nl-NL" sz="2400" i="1" dirty="0" smtClean="0"/>
              <a:t>, </a:t>
            </a:r>
            <a:r>
              <a:rPr lang="nl-NL" sz="2400" i="1" dirty="0" err="1" smtClean="0"/>
              <a:t>Kalverstraat</a:t>
            </a:r>
            <a:r>
              <a:rPr lang="nl-NL" sz="2400" i="1" dirty="0" smtClean="0"/>
              <a:t>, </a:t>
            </a:r>
            <a:r>
              <a:rPr lang="nl-NL" sz="2400" i="1" dirty="0" err="1" smtClean="0"/>
              <a:t>Boslaan</a:t>
            </a:r>
            <a:r>
              <a:rPr lang="nl-NL" sz="2400" i="1" dirty="0" smtClean="0"/>
              <a:t>, Kloosterhof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dirty="0" smtClean="0"/>
              <a:t>Producten (merknamen) schrijf je altijd met een hoofdletter:</a:t>
            </a:r>
            <a:br>
              <a:rPr lang="nl-NL" sz="2400" dirty="0" smtClean="0"/>
            </a:br>
            <a:r>
              <a:rPr lang="nl-NL" sz="2400" i="1" dirty="0" smtClean="0"/>
              <a:t>Nike, Lays, </a:t>
            </a:r>
            <a:r>
              <a:rPr lang="nl-NL" sz="2400" i="1" dirty="0" err="1" smtClean="0"/>
              <a:t>Blackberry</a:t>
            </a:r>
            <a:r>
              <a:rPr lang="nl-NL" sz="2400" i="1" dirty="0" smtClean="0"/>
              <a:t>, </a:t>
            </a:r>
            <a:r>
              <a:rPr lang="nl-NL" sz="2400" i="1" dirty="0" err="1" smtClean="0"/>
              <a:t>Uggs</a:t>
            </a:r>
            <a:endParaRPr lang="nl-NL" sz="2400" i="1" dirty="0" smtClean="0"/>
          </a:p>
          <a:p>
            <a:pPr>
              <a:buNone/>
            </a:pPr>
            <a:endParaRPr lang="nl-NL" sz="2400" i="1" dirty="0"/>
          </a:p>
          <a:p>
            <a:pPr>
              <a:buNone/>
            </a:pPr>
            <a:r>
              <a:rPr lang="nl-NL" sz="2400" dirty="0" smtClean="0"/>
              <a:t>Namen van bedrijven krijgen altijd een hoofdletter: </a:t>
            </a:r>
          </a:p>
          <a:p>
            <a:pPr>
              <a:buNone/>
            </a:pPr>
            <a:r>
              <a:rPr lang="nl-NL" sz="2400" i="1" dirty="0" smtClean="0"/>
              <a:t>Aldi, Media Markt, Blokker, </a:t>
            </a:r>
            <a:r>
              <a:rPr lang="nl-NL" sz="2400" i="1" dirty="0" err="1" smtClean="0"/>
              <a:t>Action</a:t>
            </a:r>
            <a:endParaRPr lang="nl-NL" sz="2400" i="1" dirty="0" smtClean="0"/>
          </a:p>
          <a:p>
            <a:pPr>
              <a:buNone/>
            </a:pPr>
            <a:endParaRPr lang="nl-NL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b="1" dirty="0" smtClean="0"/>
              <a:t>Hoofdletters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sz="2600" dirty="0" smtClean="0"/>
              <a:t>Maar wanneer mag je geen hoofdletters gebruiken?</a:t>
            </a:r>
          </a:p>
          <a:p>
            <a:pPr>
              <a:buNone/>
            </a:pPr>
            <a:endParaRPr lang="nl-NL" sz="2600" dirty="0" smtClean="0"/>
          </a:p>
          <a:p>
            <a:pPr>
              <a:buFontTx/>
              <a:buChar char="-"/>
            </a:pPr>
            <a:r>
              <a:rPr lang="nl-NL" sz="2600" dirty="0" smtClean="0"/>
              <a:t>Bij dagen</a:t>
            </a:r>
          </a:p>
          <a:p>
            <a:pPr>
              <a:buFontTx/>
              <a:buChar char="-"/>
            </a:pPr>
            <a:r>
              <a:rPr lang="nl-NL" sz="2600" dirty="0" smtClean="0"/>
              <a:t>Bij maanden</a:t>
            </a:r>
          </a:p>
          <a:p>
            <a:pPr>
              <a:buFontTx/>
              <a:buChar char="-"/>
            </a:pPr>
            <a:r>
              <a:rPr lang="nl-NL" sz="2600" dirty="0" smtClean="0"/>
              <a:t>Bij seizoenen</a:t>
            </a:r>
          </a:p>
          <a:p>
            <a:pPr>
              <a:buFontTx/>
              <a:buChar char="-"/>
            </a:pPr>
            <a:r>
              <a:rPr lang="nl-NL" sz="2600" dirty="0" smtClean="0"/>
              <a:t>Bij windstreken (noorden, oosten, </a:t>
            </a:r>
            <a:r>
              <a:rPr lang="nl-NL" sz="2600" dirty="0" err="1" smtClean="0"/>
              <a:t>etc</a:t>
            </a:r>
            <a:r>
              <a:rPr lang="nl-NL" sz="2600" dirty="0" smtClean="0"/>
              <a:t>)</a:t>
            </a:r>
            <a:endParaRPr lang="nl-NL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l-NL" sz="3800" b="1" dirty="0" smtClean="0"/>
              <a:t>Oefenen!</a:t>
            </a:r>
          </a:p>
          <a:p>
            <a:pPr>
              <a:buNone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sz="2800" dirty="0" smtClean="0"/>
              <a:t>Bedenk twee zinnen met daarin een voor- en een achternaam.</a:t>
            </a:r>
          </a:p>
          <a:p>
            <a:pPr marL="514350" indent="-514350">
              <a:buAutoNum type="arabicPeriod"/>
            </a:pPr>
            <a:endParaRPr lang="nl-NL" sz="2800" dirty="0" smtClean="0"/>
          </a:p>
          <a:p>
            <a:pPr marL="514350" indent="-514350">
              <a:buAutoNum type="arabicPeriod"/>
            </a:pPr>
            <a:r>
              <a:rPr lang="nl-NL" sz="2800" dirty="0" smtClean="0"/>
              <a:t>Bedenk één zin met  daarin een voornaam en een aardrijkskundige naam.</a:t>
            </a:r>
          </a:p>
          <a:p>
            <a:pPr marL="514350" indent="-514350">
              <a:buAutoNum type="arabicPeriod"/>
            </a:pPr>
            <a:endParaRPr lang="nl-NL" sz="2800" dirty="0" smtClean="0"/>
          </a:p>
          <a:p>
            <a:pPr marL="514350" indent="-514350">
              <a:buAutoNum type="arabicPeriod"/>
            </a:pPr>
            <a:r>
              <a:rPr lang="nl-NL" sz="2800" dirty="0" smtClean="0"/>
              <a:t>Bedenk één zin met daarin een woord dat is afgeleid van een aardrijkskundige naam.</a:t>
            </a:r>
          </a:p>
          <a:p>
            <a:pPr marL="514350" indent="-514350">
              <a:buAutoNum type="arabicPeriod"/>
            </a:pPr>
            <a:endParaRPr lang="nl-NL" sz="2800" dirty="0" smtClean="0"/>
          </a:p>
          <a:p>
            <a:pPr marL="514350" indent="-514350">
              <a:buAutoNum type="arabicPeriod"/>
            </a:pPr>
            <a:r>
              <a:rPr lang="nl-NL" sz="2800" dirty="0" smtClean="0"/>
              <a:t>Bedenk één zin met daarin een straatnaam en een bedrijf.</a:t>
            </a:r>
          </a:p>
          <a:p>
            <a:pPr marL="514350" indent="-514350">
              <a:buAutoNum type="arabicPeriod"/>
            </a:pPr>
            <a:endParaRPr lang="nl-NL" sz="2800" dirty="0" smtClean="0"/>
          </a:p>
          <a:p>
            <a:pPr marL="514350" indent="-514350">
              <a:buAutoNum type="arabicPeriod"/>
            </a:pPr>
            <a:r>
              <a:rPr lang="nl-NL" sz="2800" dirty="0" smtClean="0"/>
              <a:t>Bedenk één zin met daarin een bedrijf, een dag en een maand</a:t>
            </a:r>
            <a:r>
              <a:rPr lang="nl-NL" sz="3100" dirty="0" smtClean="0"/>
              <a:t>. </a:t>
            </a:r>
            <a:endParaRPr lang="nl-NL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Diavoorstelling (4:3)</PresentationFormat>
  <Paragraphs>59</Paragraphs>
  <Slides>7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Nadine</dc:creator>
  <cp:lastModifiedBy>Mariëlle Strik (stk)</cp:lastModifiedBy>
  <cp:revision>8</cp:revision>
  <dcterms:created xsi:type="dcterms:W3CDTF">2013-02-07T20:22:43Z</dcterms:created>
  <dcterms:modified xsi:type="dcterms:W3CDTF">2016-07-13T11:21:51Z</dcterms:modified>
</cp:coreProperties>
</file>